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73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6"/>
    <p:restoredTop sz="94680"/>
  </p:normalViewPr>
  <p:slideViewPr>
    <p:cSldViewPr snapToGrid="0">
      <p:cViewPr varScale="1">
        <p:scale>
          <a:sx n="100" d="100"/>
          <a:sy n="100" d="100"/>
        </p:scale>
        <p:origin x="160" y="2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83ABB8-C34D-1740-899F-40B252F1457A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B2059-4DEE-4349-94FA-8321E6DD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099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B2059-4DEE-4349-94FA-8321E6DDE5B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7394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ED522-30CC-66D3-5C8A-0BEE0D013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EFBF4B0-82E1-DFE3-F4DA-2F490006D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59D422-B1D1-FE07-F0D5-4566C5D4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E4B363-5D85-23ED-9712-C138F7898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FFFFAB-A95A-2D1F-2DB4-7FCBA3F16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144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DF4DD-FCBA-D810-D5D2-D4E4105B6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E6F08F-A5F7-91AA-0FE7-AD7810D98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B1837B-8DAE-42A6-FD91-D4634ACB1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6E221E-4714-9711-C61D-C959FD961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9368EB-382F-451F-8CA3-44DEF0DF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0198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D57BA1-B5A9-3A9E-C221-4360CB4E1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410FB8-D1DC-CCE4-0787-9B35121AC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8F439E-D522-8F8B-9694-F55DE7EC1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DD8C81-4113-AD25-1879-7F04B7891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26EE83-679F-2801-2B4F-D10FADDE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260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CEEB65-5C6E-ABEE-D196-2D0B6A76E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5F64D-4BAB-8F8E-303B-BE6DD6640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1684AC-4301-5C4F-A2F2-05D409389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C1C94F-2B11-84BC-6FEF-3332C337F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B2B45B-9125-934C-7CA0-FDE83AFC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5839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1A766-2AC0-ED7D-40F2-8DB21819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DF73AF-3AC6-CBBA-EC34-1649F3DD9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8F5159-9162-4B0C-F8C8-A91D3AD9F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B4DC4D-8A2B-B395-32B3-64867F386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BEBBBC-F2F7-37ED-DC80-1EEDFE58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288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F86B0C-F65B-D153-D6B7-71EF80FA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B9BF69-DE77-DC6E-CF22-6F138D1A5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24455A-46F1-EADF-8472-232037FCA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CA021E-01DA-B700-54A4-78C7B69E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48D342-774B-8F56-C5C7-AC7BF3C3E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E3A7A4-3D95-0D76-1513-5B4EB87C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0089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FA932D-4E74-6852-7468-C84A6BB47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E6D02B-0F22-057B-97A0-4C8394C49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EF7D77-7DFF-139F-078D-84F42E732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6C88F5-0A69-D9FA-4065-F0A9FA1AC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0F1275E-0AD1-64F8-3E0B-B86A37353A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611F54A-897F-EB3B-3858-4E9B5356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895B55-AF7F-655E-6CD4-362FE0CD8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FCDE7E5-0497-2691-9D68-B718AA517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8578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2628B-8BFA-9FEB-8514-4F9404E16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F66DD51-97A8-A40F-8967-0B334070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1FCFAF-D8EF-B9BB-AB5F-F490E4A4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488FF3-CFAD-8A45-1DA1-B1B2F0D6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5918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74F86B6-1204-53F5-244B-B01EE4F6A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A804C73-4B3D-2E84-108D-21940091B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15E033-661B-557B-5325-D045D483D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17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66DEAC-535E-CF38-78CD-DE872113B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9DBBA9-5C2A-C959-E2F0-D5E3CD1B0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BE5A01-9B45-F147-B03C-E21899EDC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9F5349-04EF-D66B-ABC7-06E55F34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C02FAA-449C-51D0-7F4E-93484276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98A008-A3C6-E460-81B2-A72CBFFED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453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9F4315-F8A1-3206-DA5B-53CB8E20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9A0077-C490-A371-22FE-F6FED71B3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1660A6-2F2F-065C-BDF7-1EB63580F3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EC3396-EDCC-B521-A75E-268883ACB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095987-C567-A575-8CC2-70B3E89BF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3C89A2-4E8A-E265-2F19-8BBE7CF3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1429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C95B97F-75FB-39B5-CF83-C7A03F9B4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4BF526-33CA-1E04-ED63-B0ED9E313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87FCBD-6C1B-84E3-70DD-03BD50FCBB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45970-59D7-D84C-BEE3-38D2626BF188}" type="datetimeFigureOut">
              <a:rPr kumimoji="1" lang="zh-CN" altLang="en-US" smtClean="0"/>
              <a:t>2024/2/19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6676B-D387-629C-D583-3EBF0A0A8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506E13-E5FB-D88D-8EEE-0AF11184F0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315D6-58C0-974A-884B-EEE2FC7CC2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456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4E0E40B-34AC-CF54-AAD1-5ED84FFDFE60}"/>
              </a:ext>
            </a:extLst>
          </p:cNvPr>
          <p:cNvSpPr txBox="1"/>
          <p:nvPr/>
        </p:nvSpPr>
        <p:spPr>
          <a:xfrm>
            <a:off x="603250" y="2002135"/>
            <a:ext cx="109855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AggMapNet: enhanced and explainable low-sample omics deep learning with feature-aggregated multi-channel networks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9E15E5-4346-6B40-EB60-D7677D5A361B}"/>
              </a:ext>
            </a:extLst>
          </p:cNvPr>
          <p:cNvSpPr txBox="1"/>
          <p:nvPr/>
        </p:nvSpPr>
        <p:spPr>
          <a:xfrm>
            <a:off x="9702800" y="5257800"/>
            <a:ext cx="1625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Zihan</a:t>
            </a:r>
            <a:r>
              <a: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Zhong</a:t>
            </a:r>
          </a:p>
          <a:p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2024-02-19</a:t>
            </a:r>
            <a:endParaRPr kumimoji="1"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822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The five-fold cross-validation average performance of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using different number of channels on the four datasets.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8F3C2D-377A-366F-6D8E-67DF072AB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547" y="1908176"/>
            <a:ext cx="6515355" cy="44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431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The performances of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learning model on transcriptomic data TCGA-T, TCGA-S and TCGA-G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FDC604-29F0-02CE-288F-6872C95A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1938955"/>
            <a:ext cx="7226300" cy="469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83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in COVID-19 detections based on COV-D spectra dataset from the nasal swabs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E28B65D-A248-B26C-6C39-F9A267781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96892"/>
            <a:ext cx="7772400" cy="393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64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in COVID-19 detections based on COV-D spectra dataset from the nasal swabs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398105-F87B-92AC-6F9E-20E24C424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76567"/>
            <a:ext cx="7772400" cy="46034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5E7508A-AE7B-6057-8BB7-D63B44BBFB08}"/>
              </a:ext>
            </a:extLst>
          </p:cNvPr>
          <p:cNvSpPr txBox="1"/>
          <p:nvPr/>
        </p:nvSpPr>
        <p:spPr>
          <a:xfrm>
            <a:off x="444500" y="2717800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Global FI importance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7634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The Multi-channel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Fmaps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and important FPs in distinguishing COVID-19 severe and non-severe cases by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classification of the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multiomics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COV-S dataset.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35EC6B-536E-455A-3335-27F3D95F3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96" y="2380457"/>
            <a:ext cx="10426607" cy="291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71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The Multi-channel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Fmaps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and important FPs in distinguishing COVID-19 severe and non-severe cases by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AggMapNet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classification of the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multiomics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COV-S dataset.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8F5F93-079F-6455-A4C3-E0732796D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903" y="2122667"/>
            <a:ext cx="5397500" cy="466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51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492760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kumimoji="1" lang="zh-CN" altLang="en-US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BB99090-8ACF-6267-32B6-6167FF6AC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005770"/>
            <a:ext cx="8477250" cy="19870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D14A118-FDD5-E1EE-213A-F2689F596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62" y="2909361"/>
            <a:ext cx="4927599" cy="33960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92676FE-A8FD-894E-89B2-3EC6866D5C21}"/>
              </a:ext>
            </a:extLst>
          </p:cNvPr>
          <p:cNvSpPr txBox="1"/>
          <p:nvPr/>
        </p:nvSpPr>
        <p:spPr>
          <a:xfrm>
            <a:off x="5943600" y="3259441"/>
            <a:ext cx="6108700" cy="2805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Firstly, the separation of the FPs into several groups (channels) enables feature group-specific or feature-selective learning.</a:t>
            </a:r>
          </a:p>
          <a:p>
            <a:pPr>
              <a:lnSpc>
                <a:spcPct val="150000"/>
              </a:lnSpc>
            </a:pP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Secondly, multi-channel </a:t>
            </a:r>
            <a:r>
              <a:rPr kumimoji="1" lang="en-US" altLang="zh-CN" sz="2000" dirty="0" err="1">
                <a:latin typeface="Arial" panose="020B0604020202020204" pitchFamily="34" charset="0"/>
                <a:cs typeface="Arial" panose="020B0604020202020204" pitchFamily="34" charset="0"/>
              </a:rPr>
              <a:t>Fmaps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provide more enriched information and more distinguished patterns than single</a:t>
            </a:r>
            <a:r>
              <a: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channel </a:t>
            </a:r>
            <a:r>
              <a:rPr kumimoji="1" lang="en-US" altLang="zh-CN" sz="2000" dirty="0" err="1">
                <a:latin typeface="Arial" panose="020B0604020202020204" pitchFamily="34" charset="0"/>
                <a:cs typeface="Arial" panose="020B0604020202020204" pitchFamily="34" charset="0"/>
              </a:rPr>
              <a:t>Fmaps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1"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83B318-A6B7-FCC1-BB81-C4DF1EF214DD}"/>
              </a:ext>
            </a:extLst>
          </p:cNvPr>
          <p:cNvSpPr txBox="1"/>
          <p:nvPr/>
        </p:nvSpPr>
        <p:spPr>
          <a:xfrm>
            <a:off x="0" y="1616076"/>
            <a:ext cx="332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BioHULM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(High dimensional, Unordered feature, Low-sample size, and Multiplatform) Data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315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492760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kumimoji="1" lang="zh-CN" altLang="en-US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841FC3-288D-CA16-4FFE-23DF79A94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016" y="270914"/>
            <a:ext cx="6836384" cy="635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08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D54B743-6317-F427-AED2-13CF5C20C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4305022" cy="6858000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22E0C6D8-3E46-D5A7-1967-7500DAD30412}"/>
              </a:ext>
            </a:extLst>
          </p:cNvPr>
          <p:cNvSpPr txBox="1">
            <a:spLocks/>
          </p:cNvSpPr>
          <p:nvPr/>
        </p:nvSpPr>
        <p:spPr>
          <a:xfrm>
            <a:off x="241300" y="228600"/>
            <a:ext cx="679422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Embedding</a:t>
            </a:r>
            <a:r>
              <a:rPr kumimoji="1" lang="zh-CN" altLang="en-US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984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D54B743-6317-F427-AED2-13CF5C20C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297"/>
          <a:stretch/>
        </p:blipFill>
        <p:spPr>
          <a:xfrm>
            <a:off x="3127793" y="1057907"/>
            <a:ext cx="5498820" cy="51422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28BE7E-84E4-8948-E803-3FC24D648F2E}"/>
              </a:ext>
            </a:extLst>
          </p:cNvPr>
          <p:cNvSpPr txBox="1"/>
          <p:nvPr/>
        </p:nvSpPr>
        <p:spPr>
          <a:xfrm>
            <a:off x="9715500" y="3228945"/>
            <a:ext cx="1965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Step3-7:</a:t>
            </a:r>
            <a:r>
              <a: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UMAP</a:t>
            </a:r>
            <a:endParaRPr kumimoji="1"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D9601CA-E108-568E-E5DD-34ADCD8A0556}"/>
              </a:ext>
            </a:extLst>
          </p:cNvPr>
          <p:cNvSpPr txBox="1">
            <a:spLocks/>
          </p:cNvSpPr>
          <p:nvPr/>
        </p:nvSpPr>
        <p:spPr>
          <a:xfrm>
            <a:off x="241300" y="228600"/>
            <a:ext cx="679422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Embedding</a:t>
            </a:r>
            <a:r>
              <a:rPr kumimoji="1" lang="zh-CN" altLang="en-US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b="1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564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Embedding</a:t>
            </a:r>
            <a:r>
              <a:rPr kumimoji="1" lang="zh-CN" altLang="en-US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54B743-6317-F427-AED2-13CF5C20C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6" t="58434" r="-2056" b="-17137"/>
          <a:stretch/>
        </p:blipFill>
        <p:spPr>
          <a:xfrm>
            <a:off x="2698890" y="1460500"/>
            <a:ext cx="6794220" cy="635370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28BE7E-84E4-8948-E803-3FC24D648F2E}"/>
              </a:ext>
            </a:extLst>
          </p:cNvPr>
          <p:cNvSpPr txBox="1"/>
          <p:nvPr/>
        </p:nvSpPr>
        <p:spPr>
          <a:xfrm>
            <a:off x="9715500" y="3228945"/>
            <a:ext cx="1965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Step3-7:</a:t>
            </a:r>
            <a:r>
              <a: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UMAP</a:t>
            </a:r>
            <a:endParaRPr kumimoji="1"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65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300" y="922338"/>
            <a:ext cx="7239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Good feature restructuring capability of AggMap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18C4E8D-E9DC-94DA-7188-A9880D702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65494"/>
            <a:ext cx="7772400" cy="549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32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300" y="922338"/>
            <a:ext cx="7239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Good feature restructuring capability of AggMap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88C9D1-AAC3-5B1E-7B04-F0B9F9CCD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46" y="2271697"/>
            <a:ext cx="10470307" cy="304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26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97CF5-D72E-EC3A-3E84-536EB6F6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8600"/>
            <a:ext cx="6794220" cy="69373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>
                <a:solidFill>
                  <a:srgbClr val="003E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b="1" dirty="0">
              <a:solidFill>
                <a:srgbClr val="003E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49CD7A-8CBF-3D7F-800A-D65B69181A56}"/>
              </a:ext>
            </a:extLst>
          </p:cNvPr>
          <p:cNvSpPr txBox="1"/>
          <p:nvPr/>
        </p:nvSpPr>
        <p:spPr>
          <a:xfrm>
            <a:off x="241299" y="922338"/>
            <a:ext cx="11089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The performance of </a:t>
            </a:r>
            <a:r>
              <a:rPr lang="en-US" altLang="zh-C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AggMap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on the restructuring of the cell-cycle dataset of CCTD-U</a:t>
            </a:r>
            <a:endParaRPr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ECE546-BF1D-DD0E-748A-3D3DD8CDA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93" y="1466122"/>
            <a:ext cx="4779813" cy="530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9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231</Words>
  <Application>Microsoft Macintosh PowerPoint</Application>
  <PresentationFormat>宽屏</PresentationFormat>
  <Paragraphs>33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Key Concepts</vt:lpstr>
      <vt:lpstr>Key Concepts</vt:lpstr>
      <vt:lpstr>PowerPoint 演示文稿</vt:lpstr>
      <vt:lpstr>PowerPoint 演示文稿</vt:lpstr>
      <vt:lpstr>Embedding Pipeline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Zihan Zhong</dc:creator>
  <cp:lastModifiedBy>Zihan Zhong</cp:lastModifiedBy>
  <cp:revision>2</cp:revision>
  <dcterms:created xsi:type="dcterms:W3CDTF">2024-02-19T01:58:59Z</dcterms:created>
  <dcterms:modified xsi:type="dcterms:W3CDTF">2024-02-19T04:18:34Z</dcterms:modified>
</cp:coreProperties>
</file>

<file path=docProps/thumbnail.jpeg>
</file>